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90216" autoAdjust="0"/>
  </p:normalViewPr>
  <p:slideViewPr>
    <p:cSldViewPr>
      <p:cViewPr varScale="1">
        <p:scale>
          <a:sx n="117" d="100"/>
          <a:sy n="117" d="100"/>
        </p:scale>
        <p:origin x="103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4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90.png"/><Relationship Id="rId4" Type="http://schemas.openxmlformats.org/officeDocument/2006/relationships/image" Target="../media/image50.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8.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4.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5.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8.jpg"/></Relationships>
</file>

<file path=ppt/slides/_rels/slide8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3.jpg"/></Relationships>
</file>

<file path=ppt/slides/_rels/slide8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L4.1 </a:t>
            </a:r>
            <a:r>
              <a:rPr lang="en-US" dirty="0"/>
              <a:t>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179512" y="1295400"/>
                <a:ext cx="3133388" cy="510540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179512" y="1295400"/>
                <a:ext cx="3133388" cy="5105400"/>
              </a:xfrm>
              <a:blipFill>
                <a:blip r:embed="rId2"/>
                <a:stretch>
                  <a:fillRect l="-1751" t="-1792" r="-2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457200" y="5580082"/>
            <a:ext cx="8229600" cy="1194428"/>
          </a:xfrm>
        </p:spPr>
        <p:txBody>
          <a:bodyPr>
            <a:normAutofit fontScale="85000" lnSpcReduction="20000"/>
          </a:bodyPr>
          <a:lstStyle/>
          <a:p>
            <a:r>
              <a:rPr lang="en-US" dirty="0"/>
              <a:t>Each filter always has the same depth (3) as its input volume, and the number of filters always equals the depth (2) of its output volume</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53160780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=1,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1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 1 output activation maps (</a:t>
                </a:r>
                <a:r>
                  <a:rPr lang="en-US" dirty="0" err="1">
                    <a:solidFill>
                      <a:schemeClr val="tx1"/>
                    </a:solidFill>
                  </a:rPr>
                  <a:t>out_channels</a:t>
                </a:r>
                <a:r>
                  <a:rPr lang="en-US" dirty="0">
                    <a:solidFill>
                      <a:schemeClr val="tx1"/>
                    </a:solidFill>
                  </a:rPr>
                  <a:t>=1).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=3,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3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filters, 3 output activation maps (</a:t>
                </a:r>
                <a:r>
                  <a:rPr lang="en-US" dirty="0" err="1">
                    <a:solidFill>
                      <a:schemeClr val="tx1"/>
                    </a:solidFill>
                  </a:rPr>
                  <a:t>out_channels</a:t>
                </a:r>
                <a:r>
                  <a:rPr lang="en-US" dirty="0">
                    <a:solidFill>
                      <a:schemeClr val="tx1"/>
                    </a:solidFill>
                  </a:rPr>
                  <a:t>=3)</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It is common to have square input shape, i.e., </a:t>
                </a:r>
                <a14:m>
                  <m:oMath xmlns:m="http://schemas.openxmlformats.org/officeDocument/2006/math">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oMath>
                </a14:m>
                <a:r>
                  <a:rPr lang="en-US" sz="3200" spc="-5" dirty="0">
                    <a:latin typeface="Arial"/>
                    <a:cs typeface="Arial"/>
                  </a:rPr>
                  <a:t>, but general rectangle </a:t>
                </a:r>
                <a:r>
                  <a:rPr lang="en-US" spc="-5" dirty="0">
                    <a:cs typeface="Arial"/>
                  </a:rPr>
                  <a:t>shape</a:t>
                </a:r>
                <a:r>
                  <a:rPr lang="en-US" sz="3200" spc="-5" dirty="0">
                    <a:latin typeface="Arial"/>
                    <a:cs typeface="Arial"/>
                  </a:rPr>
                  <a:t> size is possible; a filter always has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3</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0" y="1295400"/>
                <a:ext cx="3419872" cy="5373960"/>
              </a:xfrm>
            </p:spPr>
            <p:txBody>
              <a:bodyPr>
                <a:normAutofit fontScale="850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pPr lvl="1"/>
                <a:r>
                  <a:rPr lang="en-US" dirty="0">
                    <a:solidFill>
                      <a:schemeClr val="tx1"/>
                    </a:solidFill>
                  </a:rPr>
                  <a:t>Alternative: average pooling is less commonly used</a:t>
                </a:r>
              </a:p>
              <a:p>
                <a:r>
                  <a:rPr lang="en-US" dirty="0"/>
                  <a:t>Pooling is also called subsampling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0" y="1295400"/>
                <a:ext cx="3419872" cy="5373960"/>
              </a:xfrm>
              <a:blipFill>
                <a:blip r:embed="rId3"/>
                <a:stretch>
                  <a:fillRect l="-3030" t="-2611" r="-4635" b="-29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sz="3200" kern="0" dirty="0"/>
              <a:t>In a </a:t>
            </a:r>
            <a:r>
              <a:rPr lang="en-US" dirty="0"/>
              <a:t>FCNN, all layers are </a:t>
            </a:r>
            <a:r>
              <a:rPr lang="en-US" sz="3200" kern="0" dirty="0"/>
              <a:t>Fully-Connected</a:t>
            </a:r>
            <a:endParaRPr lang="en-US" dirty="0"/>
          </a:p>
          <a:p>
            <a:r>
              <a:rPr lang="en-US" dirty="0"/>
              <a:t>Cannot alter input image size</a:t>
            </a:r>
          </a:p>
          <a:p>
            <a:r>
              <a:rPr lang="en-US" dirty="0"/>
              <a:t>Permutation invariance</a:t>
            </a:r>
          </a:p>
          <a:p>
            <a:pPr lvl="1"/>
            <a:r>
              <a:rPr lang="en-US" dirty="0"/>
              <a:t>Cannot recognize geometry/locality of input, hence not useful for image recognition </a:t>
            </a:r>
          </a:p>
          <a:p>
            <a:pPr lvl="1"/>
            <a:r>
              <a:rPr lang="en-US" dirty="0"/>
              <a:t>Below two images, with same set of pixels but different permutations, will generate the exact same output in an MLP</a:t>
            </a:r>
          </a:p>
          <a:p>
            <a:r>
              <a:rPr lang="en-US" dirty="0"/>
              <a:t>Num. params can grow very large</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layer(s) are FC</a:t>
            </a:r>
          </a:p>
          <a:p>
            <a:r>
              <a:rPr lang="en-US" sz="1800" kern="0" dirty="0"/>
              <a:t>CONV layers can handle images of arbitrary size (but not the last FC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3"/>
          <a:stretch>
            <a:fillRect/>
          </a:stretch>
        </p:blipFill>
        <p:spPr>
          <a:xfrm>
            <a:off x="70524" y="5468187"/>
            <a:ext cx="4100462" cy="133061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477328"/>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a:t>
                </a:r>
              </a:p>
              <a:p>
                <a:r>
                  <a:rPr lang="en-US" sz="2400" dirty="0"/>
                  <a:t>No. MULs: </a:t>
                </a:r>
                <a14:m>
                  <m:oMath xmlns:m="http://schemas.openxmlformats.org/officeDocument/2006/math">
                    <m:r>
                      <a:rPr lang="en-US" sz="2400" i="1">
                        <a:latin typeface="Cambria Math" panose="02040503050406030204" pitchFamily="18" charset="0"/>
                      </a:rPr>
                      <m:t>3∗3∗2∗4∗4∗4=1152</m:t>
                    </m:r>
                  </m:oMath>
                </a14:m>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477328"/>
              </a:xfrm>
              <a:prstGeom prst="rect">
                <a:avLst/>
              </a:prstGeom>
              <a:blipFill>
                <a:blip r:embed="rId3"/>
                <a:stretch>
                  <a:fillRect l="-5025" t="-6198" r="-168" b="-206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err="1"/>
              <a:t>Depthwise</a:t>
            </a:r>
            <a:r>
              <a:rPr lang="en-US" sz="3600" dirty="0"/>
              <a:t> Separable Convolution Example</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187675" cy="2559740"/>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a:t>
                </a:r>
              </a:p>
              <a:p>
                <a:r>
                  <a:rPr lang="en-US" sz="2400" dirty="0"/>
                  <a:t>No. MULs:</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187675" cy="2559740"/>
              </a:xfrm>
              <a:prstGeom prst="rect">
                <a:avLst/>
              </a:prstGeom>
              <a:blipFill>
                <a:blip r:embed="rId4"/>
                <a:stretch>
                  <a:fillRect l="-8357" t="-3571" r="-557" b="-238"/>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5562</TotalTime>
  <Words>8068</Words>
  <Application>Microsoft Office PowerPoint</Application>
  <PresentationFormat>On-screen Show (4:3)</PresentationFormat>
  <Paragraphs>1250</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CNNs and RNNs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Depthwise Separable Convolution Example</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440</cp:revision>
  <dcterms:created xsi:type="dcterms:W3CDTF">2020-03-21T16:53:45Z</dcterms:created>
  <dcterms:modified xsi:type="dcterms:W3CDTF">2021-04-07T15:12:25Z</dcterms:modified>
</cp:coreProperties>
</file>